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0290175" cx="1029017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1">
          <p15:clr>
            <a:srgbClr val="A4A3A4"/>
          </p15:clr>
        </p15:guide>
        <p15:guide id="2" pos="3241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htoSF5j4aJBmPU/i4+mPoZsOrJ7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1" orient="horz"/>
        <p:guide pos="324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" name="Google Shape;1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>
  <p:cSld name="Slide de título"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3"/>
          <p:cNvSpPr/>
          <p:nvPr>
            <p:ph idx="2" type="pic"/>
          </p:nvPr>
        </p:nvSpPr>
        <p:spPr>
          <a:xfrm>
            <a:off x="823913" y="176534"/>
            <a:ext cx="8785225" cy="597661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–"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Char char="•"/>
              <a:defRPr b="0" i="0" sz="3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–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»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/>
          <p:nvPr>
            <p:ph idx="2" type="pic"/>
          </p:nvPr>
        </p:nvSpPr>
        <p:spPr>
          <a:xfrm>
            <a:off x="823913" y="176534"/>
            <a:ext cx="8785200" cy="5976600"/>
          </a:xfrm>
          <a:prstGeom prst="rect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C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" name="Google Shape;13;p1"/>
          <p:cNvGrpSpPr/>
          <p:nvPr/>
        </p:nvGrpSpPr>
        <p:grpSpPr>
          <a:xfrm>
            <a:off x="-1" y="0"/>
            <a:ext cx="10285716" cy="10290175"/>
            <a:chOff x="-1" y="0"/>
            <a:chExt cx="10285716" cy="10290175"/>
          </a:xfrm>
        </p:grpSpPr>
        <p:pic>
          <p:nvPicPr>
            <p:cNvPr descr="Mascara_foto.png" id="14" name="Google Shape;14;p1"/>
            <p:cNvPicPr preferRelativeResize="0"/>
            <p:nvPr/>
          </p:nvPicPr>
          <p:blipFill rotWithShape="1">
            <a:blip r:embed="rId3">
              <a:alphaModFix/>
            </a:blip>
            <a:srcRect b="87331" l="0" r="0" t="0"/>
            <a:stretch/>
          </p:blipFill>
          <p:spPr>
            <a:xfrm>
              <a:off x="-1" y="25662"/>
              <a:ext cx="10285715" cy="130300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Mascara_foto.png" id="15" name="Google Shape;15;p1"/>
            <p:cNvPicPr preferRelativeResize="0"/>
            <p:nvPr/>
          </p:nvPicPr>
          <p:blipFill rotWithShape="1">
            <a:blip r:embed="rId3">
              <a:alphaModFix/>
            </a:blip>
            <a:srcRect b="0" l="0" r="72423" t="0"/>
            <a:stretch/>
          </p:blipFill>
          <p:spPr>
            <a:xfrm>
              <a:off x="4460" y="4460"/>
              <a:ext cx="2836372" cy="1028571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Mascara_foto.png" id="16" name="Google Shape;16;p1"/>
            <p:cNvPicPr preferRelativeResize="0"/>
            <p:nvPr/>
          </p:nvPicPr>
          <p:blipFill rotWithShape="1">
            <a:blip r:embed="rId3">
              <a:alphaModFix/>
            </a:blip>
            <a:srcRect b="0" l="0" r="0" t="50029"/>
            <a:stretch/>
          </p:blipFill>
          <p:spPr>
            <a:xfrm>
              <a:off x="0" y="5145087"/>
              <a:ext cx="10285715" cy="513963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descr="Mascara_foto.png" id="17" name="Google Shape;17;p1"/>
            <p:cNvPicPr preferRelativeResize="0"/>
            <p:nvPr/>
          </p:nvPicPr>
          <p:blipFill rotWithShape="1">
            <a:blip r:embed="rId3">
              <a:alphaModFix/>
            </a:blip>
            <a:srcRect b="0" l="75880" r="0" t="0"/>
            <a:stretch/>
          </p:blipFill>
          <p:spPr>
            <a:xfrm>
              <a:off x="7804922" y="0"/>
              <a:ext cx="2480792" cy="10285715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2021-02-11T14:44:06Z</dcterms:created>
  <dc:creator>Fernanda</dc:creator>
</cp:coreProperties>
</file>